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mov" ContentType="video/unknown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7" r:id="rId2"/>
    <p:sldId id="264" r:id="rId3"/>
    <p:sldId id="259" r:id="rId4"/>
    <p:sldId id="260" r:id="rId5"/>
    <p:sldId id="261" r:id="rId6"/>
    <p:sldId id="265" r:id="rId7"/>
    <p:sldId id="266" r:id="rId8"/>
    <p:sldId id="267" r:id="rId9"/>
    <p:sldId id="268" r:id="rId10"/>
    <p:sldId id="269" r:id="rId11"/>
    <p:sldId id="274" r:id="rId12"/>
    <p:sldId id="275" r:id="rId13"/>
    <p:sldId id="276" r:id="rId14"/>
    <p:sldId id="271" r:id="rId15"/>
    <p:sldId id="277" r:id="rId16"/>
    <p:sldId id="278" r:id="rId17"/>
    <p:sldId id="272" r:id="rId18"/>
    <p:sldId id="280" r:id="rId19"/>
    <p:sldId id="281" r:id="rId20"/>
    <p:sldId id="282" r:id="rId21"/>
    <p:sldId id="262" r:id="rId22"/>
    <p:sldId id="283" r:id="rId23"/>
    <p:sldId id="284" r:id="rId24"/>
    <p:sldId id="285" r:id="rId25"/>
    <p:sldId id="273" r:id="rId26"/>
    <p:sldId id="286" r:id="rId27"/>
    <p:sldId id="288" r:id="rId28"/>
    <p:sldId id="287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51" autoAdjust="0"/>
    <p:restoredTop sz="94655" autoAdjust="0"/>
  </p:normalViewPr>
  <p:slideViewPr>
    <p:cSldViewPr snapToGrid="0" snapToObjects="1">
      <p:cViewPr varScale="1">
        <p:scale>
          <a:sx n="125" d="100"/>
          <a:sy n="125" d="100"/>
        </p:scale>
        <p:origin x="-28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tableStyles" Target="tableStyle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presProps" Target="presProps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theme" Target="theme/theme1.xml"/><Relationship Id="rId41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BB9EF-3878-EC4F-8D24-8C056A7B67A9}" type="datetimeFigureOut">
              <a:rPr lang="en-US" smtClean="0"/>
              <a:t>1/12/11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6DD3C2-A3F1-3C48-92A7-DAA0B196243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F737E-DE23-E842-A13C-11F3F88DF562}" type="datetimeFigureOut">
              <a:rPr lang="en-US" smtClean="0"/>
              <a:pPr/>
              <a:t>1/12/11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6B437-00A4-7B4E-B5E0-49E1F9E6E3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035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6B437-00A4-7B4E-B5E0-49E1F9E6E30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677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C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January 12,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January 12,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6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7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6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7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6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7" Type="http://schemas.openxmlformats.org/officeDocument/2006/relationships/image" Target="../media/image30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Relationship Id="rId6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5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6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6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6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hyperlink" Target="http://www.blabberize.com" TargetMode="External"/><Relationship Id="rId4" Type="http://schemas.microsoft.com/office/2007/relationships/media" Target="../media/media1.mov"/><Relationship Id="rId1" Type="http://schemas.openxmlformats.org/officeDocument/2006/relationships/video" Target="../media/media1.mov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5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9.jpeg"/><Relationship Id="rId3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6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citta 02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 rot="19140000">
            <a:off x="871668" y="1796132"/>
            <a:ext cx="5486400" cy="1520666"/>
          </a:xfrm>
        </p:spPr>
        <p:txBody>
          <a:bodyPr/>
          <a:lstStyle/>
          <a:p>
            <a:r>
              <a:rPr lang="en-US" dirty="0" smtClean="0"/>
              <a:t>Ideas to use images in </a:t>
            </a:r>
            <a:r>
              <a:rPr lang="en-US" dirty="0" err="1" smtClean="0"/>
              <a:t>sl</a:t>
            </a:r>
            <a:r>
              <a:rPr lang="en-US" dirty="0" smtClean="0"/>
              <a:t> classes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28966634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22929" y="1090736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food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7204" y="3447980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sweets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35805" y="1090736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colours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606" y="1079526"/>
            <a:ext cx="2659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vegetables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97419" y="3447980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health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5084" y="3421187"/>
            <a:ext cx="261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restaurant</a:t>
            </a:r>
            <a:endParaRPr lang="en-US" sz="4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08952876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760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beans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5508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fruit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6147751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760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beans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5508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fruit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978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green vegetables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4648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reen cooked beans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9458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orange fruit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6133014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760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beans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5508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fruit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7607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green vegetables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reen cooked beans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orange fruit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07607" y="370588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</a:t>
            </a:r>
            <a:r>
              <a:rPr lang="en-US" dirty="0" smtClean="0"/>
              <a:t>omatoes and cucumbers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90277" y="370588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reen bean salad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55087" y="3705886"/>
            <a:ext cx="2659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trawberries, grapes and melon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14222" y="4807028"/>
            <a:ext cx="8188599" cy="233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09149948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60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cookies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entree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48963928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60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cookies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entree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0760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elicious cookies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9027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aw vegetables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5508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ain entree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94032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60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cookies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entree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0760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elicious cookies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9027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aw vegetables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5508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ain entree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07607" y="1138914"/>
            <a:ext cx="2659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resh home made cookies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1156563"/>
            <a:ext cx="2659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resh colourful vegetables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72947" y="1174212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elicious chicken entree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14222" y="1005035"/>
            <a:ext cx="8188599" cy="233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8249119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07607" y="335012"/>
            <a:ext cx="1553993" cy="1165495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811920" y="335012"/>
            <a:ext cx="1553993" cy="1165495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811920" y="1749069"/>
            <a:ext cx="1553994" cy="1165495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7" y="1749070"/>
            <a:ext cx="1553993" cy="101867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8" y="3133917"/>
            <a:ext cx="1553992" cy="101866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811920" y="3187112"/>
            <a:ext cx="1553994" cy="1035591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706283" y="160494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06283" y="297273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06283" y="434052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104478" y="161273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04478" y="298052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104478" y="434831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34557334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07607" y="335012"/>
            <a:ext cx="1553993" cy="1165495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811920" y="335012"/>
            <a:ext cx="1553993" cy="1165495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811920" y="1749069"/>
            <a:ext cx="1553994" cy="1165495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7" y="1749070"/>
            <a:ext cx="1553993" cy="101867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8" y="3133917"/>
            <a:ext cx="1553992" cy="101866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811920" y="3187112"/>
            <a:ext cx="1553994" cy="1035591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706283" y="160494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06283" y="297273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06283" y="434052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104478" y="161273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04478" y="298052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104478" y="434831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61600" y="335012"/>
            <a:ext cx="1902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vegetables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09062" y="335012"/>
            <a:ext cx="1902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beans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961600" y="1753442"/>
            <a:ext cx="1902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cookies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961600" y="3133917"/>
            <a:ext cx="2206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carrots, broccoli and celery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909062" y="1757814"/>
            <a:ext cx="1902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fruit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909062" y="3180616"/>
            <a:ext cx="1902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cooked dish.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5473850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DSC0250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 the magic number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7 + or - 2</a:t>
            </a:r>
            <a:endParaRPr lang="en-US" sz="2800" dirty="0"/>
          </a:p>
        </p:txBody>
      </p:sp>
      <p:pic>
        <p:nvPicPr>
          <p:cNvPr id="7" name="Picture 6" descr="DSC0100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5960302" y="4020210"/>
            <a:ext cx="1319224" cy="989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DSC0241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7495179" y="2781412"/>
            <a:ext cx="1319224" cy="989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DSC0391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5960302" y="1808605"/>
            <a:ext cx="1319225" cy="989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fotolibro 016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5960303" y="3026089"/>
            <a:ext cx="1319224" cy="864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fotolibro 015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7495180" y="3965428"/>
            <a:ext cx="1319222" cy="8647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 descr="IMG_4387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7516736" y="1808605"/>
            <a:ext cx="1297668" cy="864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8377138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488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013469" y="1525704"/>
            <a:ext cx="3450693" cy="2588020"/>
          </a:xfrm>
          <a:prstGeom prst="rect">
            <a:avLst/>
          </a:prstGeom>
        </p:spPr>
      </p:pic>
      <p:pic>
        <p:nvPicPr>
          <p:cNvPr id="3" name="Picture 2" descr="DSC025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1474448" y="675397"/>
            <a:ext cx="6679412" cy="5009559"/>
          </a:xfrm>
          <a:prstGeom prst="rect">
            <a:avLst/>
          </a:prstGeom>
        </p:spPr>
      </p:pic>
      <p:pic>
        <p:nvPicPr>
          <p:cNvPr id="4" name="Picture 3" descr="DSC0159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875256" y="675397"/>
            <a:ext cx="7450800" cy="5588100"/>
          </a:xfrm>
          <a:prstGeom prst="rect">
            <a:avLst/>
          </a:prstGeom>
        </p:spPr>
      </p:pic>
      <p:pic>
        <p:nvPicPr>
          <p:cNvPr id="5" name="Picture 4" descr="DSC0193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-538120" y="0"/>
            <a:ext cx="10108074" cy="694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67275486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26291" y="296733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97697534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curiosity</a:t>
            </a:r>
            <a:endParaRPr lang="en-US" dirty="0"/>
          </a:p>
        </p:txBody>
      </p:sp>
      <p:pic>
        <p:nvPicPr>
          <p:cNvPr id="7" name="Picture Placeholder 6" descr="citta 02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3205007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happiness</a:t>
            </a:r>
            <a:endParaRPr lang="en-US" dirty="0"/>
          </a:p>
        </p:txBody>
      </p:sp>
      <p:pic>
        <p:nvPicPr>
          <p:cNvPr id="5" name="Picture Placeholder 4" descr="DSC0527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 l="-13272"/>
          <a:stretch/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217116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iredness </a:t>
            </a:r>
            <a:endParaRPr lang="en-US" dirty="0"/>
          </a:p>
        </p:txBody>
      </p:sp>
      <p:pic>
        <p:nvPicPr>
          <p:cNvPr id="6" name="Picture Placeholder 5" descr="DSC0535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 l="-25750"/>
          <a:stretch/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94958214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joy</a:t>
            </a:r>
            <a:endParaRPr lang="en-US" dirty="0"/>
          </a:p>
        </p:txBody>
      </p:sp>
      <p:pic>
        <p:nvPicPr>
          <p:cNvPr id="5" name="Picture Placeholder 4" descr="DSC07473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 l="-27863"/>
          <a:stretch/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7622877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 descr="DSC0177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296068" y="239740"/>
            <a:ext cx="2266950" cy="1700212"/>
          </a:xfrm>
          <a:prstGeom prst="rect">
            <a:avLst/>
          </a:prstGeom>
        </p:spPr>
      </p:pic>
      <p:pic>
        <p:nvPicPr>
          <p:cNvPr id="10" name="Picture 9" descr="DSC0217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09992" y="239741"/>
            <a:ext cx="2298418" cy="1723814"/>
          </a:xfrm>
          <a:prstGeom prst="rect">
            <a:avLst/>
          </a:prstGeom>
        </p:spPr>
      </p:pic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038215" y="239740"/>
            <a:ext cx="2337374" cy="1753031"/>
          </a:xfrm>
          <a:prstGeom prst="rect">
            <a:avLst/>
          </a:prstGeom>
        </p:spPr>
      </p:pic>
      <p:pic>
        <p:nvPicPr>
          <p:cNvPr id="12" name="Picture 11" descr="fathersDay 03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296069" y="2898241"/>
            <a:ext cx="2266950" cy="1700212"/>
          </a:xfrm>
          <a:prstGeom prst="rect">
            <a:avLst/>
          </a:prstGeom>
        </p:spPr>
      </p:pic>
      <p:pic>
        <p:nvPicPr>
          <p:cNvPr id="13" name="Picture 12" descr="DSC0080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09992" y="2898241"/>
            <a:ext cx="2365617" cy="1774213"/>
          </a:xfrm>
          <a:prstGeom prst="rect">
            <a:avLst/>
          </a:prstGeom>
        </p:spPr>
      </p:pic>
      <p:pic>
        <p:nvPicPr>
          <p:cNvPr id="14" name="Picture 13" descr="DSC02150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038214" y="2898241"/>
            <a:ext cx="2365617" cy="177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42564443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 descr="DSC0177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1065867" y="592741"/>
            <a:ext cx="2266950" cy="17002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Picture 9" descr="DSC0217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1180269">
            <a:off x="2649023" y="1663623"/>
            <a:ext cx="2298418" cy="17238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1341549">
            <a:off x="62534" y="2097985"/>
            <a:ext cx="2337374" cy="175303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2" name="Picture 11" descr="fathersDay 03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1024963">
            <a:off x="1594586" y="3022991"/>
            <a:ext cx="2266950" cy="17002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Picture 12" descr="DSC0080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905078">
            <a:off x="3763654" y="3283471"/>
            <a:ext cx="2365617" cy="177421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4" name="Picture 13" descr="DSC02150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0717098">
            <a:off x="780659" y="4441930"/>
            <a:ext cx="2365617" cy="177421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 rot="1850916">
            <a:off x="3573545" y="1065465"/>
            <a:ext cx="2991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m</a:t>
            </a:r>
            <a:r>
              <a:rPr lang="en-US" sz="2800" dirty="0" smtClean="0"/>
              <a:t>ix and match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458942" y="459667"/>
            <a:ext cx="2685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“My dog has a big nose.”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58942" y="1589511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“They are really strong!”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458942" y="6108887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“He is so tired!”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458942" y="4979043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“Jumping for joy!”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458942" y="2719355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“That is so funny!”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458942" y="3849199"/>
            <a:ext cx="2851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“Don’t you think I’m cool?”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0563918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 descr="DSC0177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296068" y="239740"/>
            <a:ext cx="2266950" cy="1700212"/>
          </a:xfrm>
          <a:prstGeom prst="rect">
            <a:avLst/>
          </a:prstGeom>
        </p:spPr>
      </p:pic>
      <p:pic>
        <p:nvPicPr>
          <p:cNvPr id="10" name="Picture 9" descr="DSC0217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09992" y="239741"/>
            <a:ext cx="2298418" cy="1723814"/>
          </a:xfrm>
          <a:prstGeom prst="rect">
            <a:avLst/>
          </a:prstGeom>
        </p:spPr>
      </p:pic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038215" y="239740"/>
            <a:ext cx="2337374" cy="1753031"/>
          </a:xfrm>
          <a:prstGeom prst="rect">
            <a:avLst/>
          </a:prstGeom>
        </p:spPr>
      </p:pic>
      <p:pic>
        <p:nvPicPr>
          <p:cNvPr id="12" name="Picture 11" descr="fathersDay 03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296069" y="2898241"/>
            <a:ext cx="2266950" cy="1700212"/>
          </a:xfrm>
          <a:prstGeom prst="rect">
            <a:avLst/>
          </a:prstGeom>
        </p:spPr>
      </p:pic>
      <p:pic>
        <p:nvPicPr>
          <p:cNvPr id="13" name="Picture 12" descr="DSC0080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09992" y="2898241"/>
            <a:ext cx="2365617" cy="1774213"/>
          </a:xfrm>
          <a:prstGeom prst="rect">
            <a:avLst/>
          </a:prstGeom>
        </p:spPr>
      </p:pic>
      <p:pic>
        <p:nvPicPr>
          <p:cNvPr id="14" name="Picture 13" descr="DSC02150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038214" y="2898241"/>
            <a:ext cx="2365617" cy="177421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6069" y="2225722"/>
            <a:ext cx="2685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“My dog has a big nose.”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038215" y="2204489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“They are really strong!”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09992" y="4688804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“He is so tired!”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6069" y="4696582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“Jumping for joy!”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147663" y="2208768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“That is so funny!”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038214" y="4697043"/>
            <a:ext cx="310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“Don’t you think I’m cool?”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7015821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1341549">
            <a:off x="-484210" y="-199521"/>
            <a:ext cx="3997203" cy="2997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Safari - Downloads.mo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4392" y="2664078"/>
            <a:ext cx="6510559" cy="36621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00841" y="124655"/>
            <a:ext cx="55162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Use simple free programs like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>
                <a:hlinkClick r:id="rId6"/>
              </a:rPr>
              <a:t>www.blabberize.com</a:t>
            </a:r>
            <a:r>
              <a:rPr lang="en-US" sz="2400" dirty="0" smtClean="0"/>
              <a:t> 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And add fun short audio capture to your picture.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79125" y="6326267"/>
            <a:ext cx="811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Stone Sans ITC TT-Semi"/>
                <a:cs typeface="Stone Sans ITC TT-Semi"/>
              </a:rPr>
              <a:t>“I am really strong! No: I’m stronger than you!</a:t>
            </a:r>
            <a:endParaRPr lang="en-US" sz="2800" dirty="0">
              <a:solidFill>
                <a:schemeClr val="bg1"/>
              </a:solidFill>
              <a:latin typeface="Stone Sans ITC TT-Semi"/>
              <a:cs typeface="Stone Sans ITC TT-Semi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0764393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5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citta 014.jpg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1094" r="1109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own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2964381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19369100">
            <a:off x="720316" y="1671973"/>
            <a:ext cx="5559050" cy="1044347"/>
          </a:xfrm>
        </p:spPr>
        <p:txBody>
          <a:bodyPr/>
          <a:lstStyle/>
          <a:p>
            <a:r>
              <a:rPr lang="en-US" dirty="0" smtClean="0"/>
              <a:t>Images foster meaning             </a:t>
            </a:r>
            <a:endParaRPr lang="en-US" dirty="0"/>
          </a:p>
        </p:txBody>
      </p:sp>
      <p:pic>
        <p:nvPicPr>
          <p:cNvPr id="6" name="Picture Placeholder 5" descr="DSC01139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 l="-46336" t="-2874"/>
          <a:stretch/>
        </p:blipFill>
        <p:spPr>
          <a:xfrm>
            <a:off x="817219" y="-172190"/>
            <a:ext cx="8426174" cy="7030190"/>
          </a:xfrm>
        </p:spPr>
      </p:pic>
      <p:sp>
        <p:nvSpPr>
          <p:cNvPr id="8" name="Cloud Callout 7"/>
          <p:cNvSpPr/>
          <p:nvPr/>
        </p:nvSpPr>
        <p:spPr>
          <a:xfrm>
            <a:off x="408609" y="4075044"/>
            <a:ext cx="4671392" cy="2683565"/>
          </a:xfrm>
          <a:prstGeom prst="cloudCallout">
            <a:avLst>
              <a:gd name="adj1" fmla="val 71395"/>
              <a:gd name="adj2" fmla="val -102109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 smtClean="0"/>
              <a:t>“I love this pizza!!”</a:t>
            </a:r>
            <a:endParaRPr lang="en-US" sz="4800" i="1" dirty="0"/>
          </a:p>
        </p:txBody>
      </p:sp>
      <p:sp>
        <p:nvSpPr>
          <p:cNvPr id="9" name="Line Callout 1 (Border and Accent Bar) 8"/>
          <p:cNvSpPr/>
          <p:nvPr/>
        </p:nvSpPr>
        <p:spPr>
          <a:xfrm>
            <a:off x="3732696" y="342348"/>
            <a:ext cx="1126434" cy="596348"/>
          </a:xfrm>
          <a:prstGeom prst="accentBorderCallout1">
            <a:avLst>
              <a:gd name="adj1" fmla="val 33565"/>
              <a:gd name="adj2" fmla="val 110295"/>
              <a:gd name="adj3" fmla="val 156944"/>
              <a:gd name="adj4" fmla="val 229314"/>
            </a:avLst>
          </a:prstGeom>
          <a:solidFill>
            <a:srgbClr val="F96A1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boy</a:t>
            </a:r>
            <a:endParaRPr lang="en-US" dirty="0"/>
          </a:p>
        </p:txBody>
      </p:sp>
      <p:sp>
        <p:nvSpPr>
          <p:cNvPr id="10" name="Line Callout 1 (Border and Accent Bar) 9"/>
          <p:cNvSpPr/>
          <p:nvPr/>
        </p:nvSpPr>
        <p:spPr>
          <a:xfrm>
            <a:off x="7032488" y="4278259"/>
            <a:ext cx="1126434" cy="596348"/>
          </a:xfrm>
          <a:prstGeom prst="accentBorderCallout1">
            <a:avLst>
              <a:gd name="adj1" fmla="val 33565"/>
              <a:gd name="adj2" fmla="val 110295"/>
              <a:gd name="adj3" fmla="val -224538"/>
              <a:gd name="adj4" fmla="val 88137"/>
            </a:avLst>
          </a:prstGeom>
          <a:solidFill>
            <a:srgbClr val="F96A1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pizza</a:t>
            </a:r>
            <a:endParaRPr lang="en-US" dirty="0"/>
          </a:p>
        </p:txBody>
      </p:sp>
      <p:sp>
        <p:nvSpPr>
          <p:cNvPr id="11" name="Line Callout 1 (Border and Accent Bar) 10"/>
          <p:cNvSpPr/>
          <p:nvPr/>
        </p:nvSpPr>
        <p:spPr>
          <a:xfrm>
            <a:off x="4626112" y="5906053"/>
            <a:ext cx="3337339" cy="596348"/>
          </a:xfrm>
          <a:prstGeom prst="accentBorderCallout1">
            <a:avLst>
              <a:gd name="adj1" fmla="val 33565"/>
              <a:gd name="adj2" fmla="val 110295"/>
              <a:gd name="adj3" fmla="val -257871"/>
              <a:gd name="adj4" fmla="val 101584"/>
            </a:avLst>
          </a:prstGeom>
          <a:solidFill>
            <a:srgbClr val="F96A1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boy is eating his pizza!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4686571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own images</a:t>
            </a:r>
            <a:endParaRPr lang="en-US" dirty="0"/>
          </a:p>
        </p:txBody>
      </p:sp>
      <p:pic>
        <p:nvPicPr>
          <p:cNvPr id="4" name="Picture Placeholder 3" descr="DSC0121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4669" t="-353" r="26857" b="353"/>
          <a:stretch/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480426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own images</a:t>
            </a:r>
            <a:endParaRPr lang="en-US" dirty="0"/>
          </a:p>
        </p:txBody>
      </p:sp>
      <p:pic>
        <p:nvPicPr>
          <p:cNvPr id="5" name="Picture Placeholder 4" descr="DSC01605.JPG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1094" r="110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7843913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4" name="Picture Placeholder 3" descr="386986672_8f82012830_o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16247" b="16247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4260948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7" name="Picture Placeholder 6" descr="5346217382_5085573773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30800"/>
          <a:stretch/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80195456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4" name="Picture Placeholder 3" descr="4438679218_1dbf8aa642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9600" r="19927"/>
          <a:stretch/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170626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5" name="Picture Placeholder 4" descr="5345603535_95312dd069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30800"/>
          <a:stretch/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79750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4" name="Picture Placeholder 3" descr="5345598827_8bc51c8191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-21353" t="18148" r="21353" b="17564"/>
          <a:stretch/>
        </p:blipFill>
        <p:spPr/>
      </p:pic>
      <p:pic>
        <p:nvPicPr>
          <p:cNvPr id="7" name="Picture 6" descr="Screen shot 2011-01-11 at 1.55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425798" y="677813"/>
            <a:ext cx="7207493" cy="56762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4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4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746880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citta 02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 rot="19140000">
            <a:off x="871668" y="1796132"/>
            <a:ext cx="5486400" cy="1520666"/>
          </a:xfrm>
        </p:spPr>
        <p:txBody>
          <a:bodyPr/>
          <a:lstStyle/>
          <a:p>
            <a:r>
              <a:rPr lang="en-US" dirty="0" smtClean="0"/>
              <a:t>Ideas to use images in </a:t>
            </a:r>
            <a:r>
              <a:rPr lang="en-US" dirty="0" err="1" smtClean="0"/>
              <a:t>sl</a:t>
            </a:r>
            <a:r>
              <a:rPr lang="en-US" dirty="0" smtClean="0"/>
              <a:t> classes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3484637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19073774">
            <a:off x="671197" y="1717501"/>
            <a:ext cx="5486400" cy="867444"/>
          </a:xfrm>
        </p:spPr>
        <p:txBody>
          <a:bodyPr/>
          <a:lstStyle/>
          <a:p>
            <a:r>
              <a:rPr lang="en-US" dirty="0" smtClean="0"/>
              <a:t>Our brain works faster with images than with words</a:t>
            </a:r>
            <a:endParaRPr lang="en-US" dirty="0"/>
          </a:p>
        </p:txBody>
      </p:sp>
      <p:pic>
        <p:nvPicPr>
          <p:cNvPr id="6" name="Picture Placeholder 5" descr="DSC01440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5579498" y="1133342"/>
            <a:ext cx="3759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</a:rPr>
              <a:t>scarves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912" y="2525804"/>
            <a:ext cx="3759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</a:rPr>
              <a:t>colours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4734" y="3768940"/>
            <a:ext cx="4619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</a:rPr>
              <a:t>shopping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3396" y="5323714"/>
            <a:ext cx="4619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</a:rPr>
              <a:t>beautiful</a:t>
            </a:r>
            <a:endParaRPr 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8353587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reinforce TL use</a:t>
            </a:r>
            <a:endParaRPr lang="en-US" dirty="0"/>
          </a:p>
        </p:txBody>
      </p:sp>
      <p:pic>
        <p:nvPicPr>
          <p:cNvPr id="6" name="Picture Placeholder 5" descr="IMG_087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07933664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reinforce TL use</a:t>
            </a:r>
            <a:endParaRPr lang="en-US" dirty="0"/>
          </a:p>
        </p:txBody>
      </p:sp>
      <p:pic>
        <p:nvPicPr>
          <p:cNvPr id="4" name="Picture Placeholder 3" descr="DSC0527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 l="-13695"/>
          <a:stretch/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183376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reinforce TL use</a:t>
            </a:r>
            <a:endParaRPr lang="en-US" dirty="0"/>
          </a:p>
        </p:txBody>
      </p:sp>
      <p:pic>
        <p:nvPicPr>
          <p:cNvPr id="5" name="Picture Placeholder 4" descr="citta 016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 t="-354"/>
          <a:stretch/>
        </p:blipFill>
        <p:spPr/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847674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98221" y="296733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3852338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95818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237</TotalTime>
  <Words>461</Words>
  <Application>Microsoft Macintosh PowerPoint</Application>
  <PresentationFormat>On-screen Show (4:3)</PresentationFormat>
  <Paragraphs>122</Paragraphs>
  <Slides>37</Slides>
  <Notes>1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Angles</vt:lpstr>
      <vt:lpstr>Ideas to use images in sl classes</vt:lpstr>
      <vt:lpstr>Slide 2</vt:lpstr>
      <vt:lpstr>Images foster meaning             </vt:lpstr>
      <vt:lpstr>Our brain works faster with images than with words</vt:lpstr>
      <vt:lpstr>Images reinforce TL use</vt:lpstr>
      <vt:lpstr>Images reinforce TL use</vt:lpstr>
      <vt:lpstr>Images reinforce TL use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Remember the magic number</vt:lpstr>
      <vt:lpstr>Slide 20</vt:lpstr>
      <vt:lpstr>emotions</vt:lpstr>
      <vt:lpstr>emotions</vt:lpstr>
      <vt:lpstr>emotions</vt:lpstr>
      <vt:lpstr>emotions</vt:lpstr>
      <vt:lpstr>Slide 25</vt:lpstr>
      <vt:lpstr>Slide 26</vt:lpstr>
      <vt:lpstr>Slide 27</vt:lpstr>
      <vt:lpstr>Slide 28</vt:lpstr>
      <vt:lpstr>Use your own images</vt:lpstr>
      <vt:lpstr>Use your own images</vt:lpstr>
      <vt:lpstr>Use your own images</vt:lpstr>
      <vt:lpstr>Or borrow some…</vt:lpstr>
      <vt:lpstr>Or borrow some…</vt:lpstr>
      <vt:lpstr>Or borrow some…</vt:lpstr>
      <vt:lpstr>Or borrow some…</vt:lpstr>
      <vt:lpstr>Or borrow some…</vt:lpstr>
      <vt:lpstr>Ideas to use images in sl classes</vt:lpstr>
    </vt:vector>
  </TitlesOfParts>
  <Company>Paperella Language Solutions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Meaningful pairs</dc:title>
  <dc:creator>Valeria Palladino</dc:creator>
  <cp:lastModifiedBy>Valeria Palladino</cp:lastModifiedBy>
  <cp:revision>25</cp:revision>
  <dcterms:created xsi:type="dcterms:W3CDTF">2011-01-12T23:49:19Z</dcterms:created>
  <dcterms:modified xsi:type="dcterms:W3CDTF">2011-01-12T23:51:12Z</dcterms:modified>
</cp:coreProperties>
</file>